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76" r:id="rId2"/>
    <p:sldId id="279" r:id="rId3"/>
    <p:sldId id="256" r:id="rId4"/>
    <p:sldId id="289" r:id="rId5"/>
    <p:sldId id="280" r:id="rId6"/>
    <p:sldId id="273" r:id="rId7"/>
    <p:sldId id="281" r:id="rId8"/>
    <p:sldId id="259" r:id="rId9"/>
    <p:sldId id="282" r:id="rId10"/>
    <p:sldId id="261" r:id="rId11"/>
    <p:sldId id="283" r:id="rId12"/>
    <p:sldId id="260" r:id="rId13"/>
    <p:sldId id="284" r:id="rId14"/>
    <p:sldId id="270" r:id="rId15"/>
    <p:sldId id="285" r:id="rId16"/>
    <p:sldId id="262" r:id="rId17"/>
    <p:sldId id="286" r:id="rId18"/>
    <p:sldId id="264" r:id="rId19"/>
    <p:sldId id="287" r:id="rId20"/>
    <p:sldId id="265" r:id="rId21"/>
    <p:sldId id="266" r:id="rId22"/>
    <p:sldId id="267" r:id="rId23"/>
    <p:sldId id="277" r:id="rId24"/>
    <p:sldId id="268" r:id="rId25"/>
    <p:sldId id="269" r:id="rId26"/>
    <p:sldId id="272" r:id="rId27"/>
    <p:sldId id="274" r:id="rId28"/>
    <p:sldId id="271" r:id="rId29"/>
    <p:sldId id="275" r:id="rId30"/>
    <p:sldId id="278" r:id="rId3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9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245" autoAdjust="0"/>
    <p:restoredTop sz="94674" autoAdjust="0"/>
  </p:normalViewPr>
  <p:slideViewPr>
    <p:cSldViewPr snapToGrid="0">
      <p:cViewPr varScale="1">
        <p:scale>
          <a:sx n="82" d="100"/>
          <a:sy n="82" d="100"/>
        </p:scale>
        <p:origin x="282" y="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7" d="100"/>
          <a:sy n="57" d="100"/>
        </p:scale>
        <p:origin x="2568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5915B7-5DF4-4613-9B4F-4469ECC10A27}" type="datetimeFigureOut">
              <a:rPr lang="ru-RU" smtClean="0"/>
              <a:t>14.10.2024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AC5C93-6D0F-4A21-8552-4975C6751F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88677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AC5C93-6D0F-4A21-8552-4975C6751F71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26534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AC5C93-6D0F-4A21-8552-4975C6751F71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69941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AC5C93-6D0F-4A21-8552-4975C6751F71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90148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AC5C93-6D0F-4A21-8552-4975C6751F71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90073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AC5C93-6D0F-4A21-8552-4975C6751F71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73441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AC5C93-6D0F-4A21-8552-4975C6751F71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62840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AC5C93-6D0F-4A21-8552-4975C6751F71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92197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AC5C93-6D0F-4A21-8552-4975C6751F71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75129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E129C6-B43D-4A95-90C4-9AB2DA5A96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94BA86B-700A-440A-B209-748EFD18F8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DC17A2E-6CCE-4698-83DA-B2C2005DE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33C45-5540-4E68-9807-525944373024}" type="datetimeFigureOut">
              <a:rPr lang="ru-RU" smtClean="0"/>
              <a:t>14.10.2024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E5CC120-41D0-40D6-948A-9176922F28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9092453-7B11-424F-80A5-E3005DB09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D7C50-1EE3-4BE7-8B47-9415B46CF7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40633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4EED1F-BBB4-4AF4-AD04-D14B623510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9BE30F3-A809-4A95-8409-11FA83C9E6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6FE2317-B537-4731-A36F-A6F73220A7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33C45-5540-4E68-9807-525944373024}" type="datetimeFigureOut">
              <a:rPr lang="ru-RU" smtClean="0"/>
              <a:t>14.10.2024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BDA342-6500-4A72-92DF-16A540568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D1ED56E-C547-49EF-A2ED-04246F23D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D7C50-1EE3-4BE7-8B47-9415B46CF7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62458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07982B4-285E-49B9-8D2C-7BD511572A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7433927-6390-4C50-A415-77D1878CAC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4B966C0-7557-4C19-9C3C-B81156C23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33C45-5540-4E68-9807-525944373024}" type="datetimeFigureOut">
              <a:rPr lang="ru-RU" smtClean="0"/>
              <a:t>14.10.2024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2FB0E8-4E3E-4851-A98B-83FAA6184B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DADA847-47E7-4480-8D97-1FD07B99D9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D7C50-1EE3-4BE7-8B47-9415B46CF7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96763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0212CC-16A2-4386-BB0C-6EE33AD46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6EE5068-2620-483D-ACE2-C2D85E64AC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4ED40E0-9CF5-478E-A598-B8E2B0D9A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33C45-5540-4E68-9807-525944373024}" type="datetimeFigureOut">
              <a:rPr lang="ru-RU" smtClean="0"/>
              <a:t>14.10.2024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1FCA22C-79EF-4C61-8F74-0E1E42F24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E427570-1AC4-447B-81C5-BDD357527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D7C50-1EE3-4BE7-8B47-9415B46CF7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25341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C18808-4C29-40E7-A28C-2CBA8656E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291D0EB-C02C-4037-95D5-49F5D89E5D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AD4B4C-1007-41BF-8D09-E465B33429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33C45-5540-4E68-9807-525944373024}" type="datetimeFigureOut">
              <a:rPr lang="ru-RU" smtClean="0"/>
              <a:t>14.10.2024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E37B99F-829E-48BE-8D1C-13AB9E25CE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811035B-4AFE-4726-8A85-7105BBB28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D7C50-1EE3-4BE7-8B47-9415B46CF7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40609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25DF2-D7A0-473A-A9B6-B45255E149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1E139AE-CF98-4BF2-82A4-E046526E37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5E43FF4-1829-4EED-BE16-E2814BF97B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7EC3823-9C4F-4BBB-AA74-6F1895428B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33C45-5540-4E68-9807-525944373024}" type="datetimeFigureOut">
              <a:rPr lang="ru-RU" smtClean="0"/>
              <a:t>14.10.2024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57FA0C8-19AF-455E-98F8-CD0F9976B0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13CDD12-A24F-4901-8D3C-16F9E8139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D7C50-1EE3-4BE7-8B47-9415B46CF7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59414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93A504-C2C2-4CF2-A51B-65089C4B9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3DFDA48-8C77-4103-84EC-398EF77D96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E9EB9D7-D4F6-4549-9B81-32A4B57BA8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8E37FFC-7737-4913-AACF-744143D3ED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6747BFC-417B-41E9-AC55-4A9606A2D8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41D9ABA-CBDD-4C28-ADD8-12E950DB0F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33C45-5540-4E68-9807-525944373024}" type="datetimeFigureOut">
              <a:rPr lang="ru-RU" smtClean="0"/>
              <a:t>14.10.2024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D483956-D9A6-45DF-9FFB-581550804F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F89E7D2-0967-4B3A-B05E-1F597C468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D7C50-1EE3-4BE7-8B47-9415B46CF7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2004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E6BABD-A270-4273-8AF7-4FD1961F43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1A218BD-D9F2-48BD-A663-2AAED1B0A8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33C45-5540-4E68-9807-525944373024}" type="datetimeFigureOut">
              <a:rPr lang="ru-RU" smtClean="0"/>
              <a:t>14.10.2024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5770F2D-1ADA-41D7-8A67-3982A18CCC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1B3A7C3-9193-44C2-968D-A896804714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D7C50-1EE3-4BE7-8B47-9415B46CF7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43930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A83C475-B61C-495A-89DD-EEE6C7BEB2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33C45-5540-4E68-9807-525944373024}" type="datetimeFigureOut">
              <a:rPr lang="ru-RU" smtClean="0"/>
              <a:t>14.10.2024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1C6565E-FE5F-49B6-964B-5E865FE5A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E05A6C2-6F6F-4E58-8F39-857798BA2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D7C50-1EE3-4BE7-8B47-9415B46CF7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86522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3AD0DF-0E47-481D-B777-F720B0560D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D995531-95B4-4ED9-AF3F-76425FFFD3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F034A6C-F611-487E-A406-290A8ACD2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CC7B384-25D7-4378-8FDC-A36F27C7A1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33C45-5540-4E68-9807-525944373024}" type="datetimeFigureOut">
              <a:rPr lang="ru-RU" smtClean="0"/>
              <a:t>14.10.2024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E188F4-8215-4936-9079-20CA72251B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EAEA595-FA5E-4802-A79F-A60B7FE343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D7C50-1EE3-4BE7-8B47-9415B46CF7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54719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CA7669-3378-4C5D-84B2-3B84DA507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8B7E0A5-A197-45D6-A0FA-679645B064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5C98678-FFBC-465E-B87D-68A24156DF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677B4C8-B62B-4BD6-B654-98D8696044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33C45-5540-4E68-9807-525944373024}" type="datetimeFigureOut">
              <a:rPr lang="ru-RU" smtClean="0"/>
              <a:t>14.10.2024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F8F7423-1B54-4EF3-95C7-254598F840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74A5269-C35B-446C-ABA2-C459D340A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D7C50-1EE3-4BE7-8B47-9415B46CF7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49713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E0B0AB-69AA-41F8-9701-5DFBE0731E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7EDE435-8CEB-489F-A0D8-BD641255D3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5314550-85D1-4A79-AA27-9EA29BA31A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33C45-5540-4E68-9807-525944373024}" type="datetimeFigureOut">
              <a:rPr lang="ru-RU" smtClean="0"/>
              <a:t>14.10.2024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9045259-F9AE-4ADC-8187-18E620583D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7DD970B-749C-4E40-AFFE-91447D0453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5D7C50-1EE3-4BE7-8B47-9415B46CF7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4653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gi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gi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gi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gi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gif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gif"/><Relationship Id="rId5" Type="http://schemas.openxmlformats.org/officeDocument/2006/relationships/slideLayout" Target="../slideLayouts/slideLayout8.xml"/><Relationship Id="rId4" Type="http://schemas.openxmlformats.org/officeDocument/2006/relationships/audio" Target="../media/media2.mp3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image" Target="../media/image23.gi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image" Target="../media/image25.gi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6.gif"/><Relationship Id="rId5" Type="http://schemas.openxmlformats.org/officeDocument/2006/relationships/image" Target="../media/image29.jpeg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4.m4a"/><Relationship Id="rId7" Type="http://schemas.openxmlformats.org/officeDocument/2006/relationships/image" Target="../media/image6.gif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4.m4a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0" name="Picture 6">
            <a:extLst>
              <a:ext uri="{FF2B5EF4-FFF2-40B4-BE49-F238E27FC236}">
                <a16:creationId xmlns:a16="http://schemas.microsoft.com/office/drawing/2014/main" id="{B15C083F-8B60-475A-9B33-106278C339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" y="-7051"/>
            <a:ext cx="10820400" cy="68650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8C429FB-1787-45A3-B90A-E858BA282668}"/>
              </a:ext>
            </a:extLst>
          </p:cNvPr>
          <p:cNvSpPr/>
          <p:nvPr/>
        </p:nvSpPr>
        <p:spPr>
          <a:xfrm>
            <a:off x="3187970" y="2967501"/>
            <a:ext cx="6070059" cy="17366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4800" b="1" dirty="0">
                <a:ln w="127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Квест – игра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4800" b="1" dirty="0">
                <a:ln w="127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«Вода, вода, водица»</a:t>
            </a:r>
            <a:endParaRPr lang="ru-RU" sz="4000" b="1" dirty="0">
              <a:ln w="12700">
                <a:solidFill>
                  <a:srgbClr val="7030A0"/>
                </a:solidFill>
                <a:prstDash val="solid"/>
              </a:ln>
              <a:solidFill>
                <a:srgbClr val="00206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dist="38100" dir="2640000" algn="bl" rotWithShape="0">
                  <a:schemeClr val="accent1"/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61702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AEE7FB9A-A519-49DB-9FA4-F16C1A6DFC3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32" y="67822"/>
            <a:ext cx="12063768" cy="67901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47970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>
            <a:extLst>
              <a:ext uri="{FF2B5EF4-FFF2-40B4-BE49-F238E27FC236}">
                <a16:creationId xmlns:a16="http://schemas.microsoft.com/office/drawing/2014/main" id="{433A9431-7E0A-4454-8276-4462285243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30" y="-89847"/>
            <a:ext cx="12301182" cy="6912592"/>
          </a:xfrm>
          <a:prstGeom prst="rect">
            <a:avLst/>
          </a:prstGeom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C5E5EF4B-F737-47C8-A9FB-BD072C22F33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30" y="35255"/>
            <a:ext cx="4039738" cy="67328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B255307-7305-4D9B-9EB0-480E43A89631}"/>
              </a:ext>
            </a:extLst>
          </p:cNvPr>
          <p:cNvSpPr/>
          <p:nvPr/>
        </p:nvSpPr>
        <p:spPr>
          <a:xfrm>
            <a:off x="4508310" y="879058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Что же это за местечко -</a:t>
            </a:r>
          </a:p>
          <a:p>
            <a:r>
              <a:rPr lang="ru-RU" sz="24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Есть вода, но нет там речки?</a:t>
            </a:r>
          </a:p>
          <a:p>
            <a:r>
              <a:rPr lang="ru-RU" sz="24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Кочки мхом давно покрылись</a:t>
            </a:r>
          </a:p>
          <a:p>
            <a:r>
              <a:rPr lang="ru-RU" sz="24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 в трясине притаились!</a:t>
            </a:r>
          </a:p>
          <a:p>
            <a:r>
              <a:rPr lang="ru-RU" sz="24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Рисковать кому охота?</a:t>
            </a:r>
          </a:p>
          <a:p>
            <a:r>
              <a:rPr lang="ru-RU" sz="24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Лучше обойти... </a:t>
            </a:r>
            <a:endParaRPr lang="ru-RU" sz="32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01996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>
            <a:extLst>
              <a:ext uri="{FF2B5EF4-FFF2-40B4-BE49-F238E27FC236}">
                <a16:creationId xmlns:a16="http://schemas.microsoft.com/office/drawing/2014/main" id="{534C5DCD-6F37-44AD-BB98-1F2D8B9691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890" y="117881"/>
            <a:ext cx="8815031" cy="66222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54842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>
            <a:extLst>
              <a:ext uri="{FF2B5EF4-FFF2-40B4-BE49-F238E27FC236}">
                <a16:creationId xmlns:a16="http://schemas.microsoft.com/office/drawing/2014/main" id="{433A9431-7E0A-4454-8276-4462285243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30" y="-89847"/>
            <a:ext cx="12301182" cy="6912592"/>
          </a:xfrm>
          <a:prstGeom prst="rect">
            <a:avLst/>
          </a:prstGeom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C5E5EF4B-F737-47C8-A9FB-BD072C22F33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30" y="35255"/>
            <a:ext cx="4039738" cy="67328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B255307-7305-4D9B-9EB0-480E43A89631}"/>
              </a:ext>
            </a:extLst>
          </p:cNvPr>
          <p:cNvSpPr/>
          <p:nvPr/>
        </p:nvSpPr>
        <p:spPr>
          <a:xfrm>
            <a:off x="4781265" y="1079743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Кто в гости реки созывает</a:t>
            </a:r>
          </a:p>
          <a:p>
            <a:r>
              <a:rPr lang="ru-RU" sz="24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 воды все в себя впускает? -</a:t>
            </a:r>
          </a:p>
          <a:p>
            <a:r>
              <a:rPr lang="ru-RU" sz="24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Бунтуя в голубом просторе,</a:t>
            </a:r>
          </a:p>
          <a:p>
            <a:r>
              <a:rPr lang="ru-RU" sz="24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Волною бьет о берег... </a:t>
            </a:r>
            <a:endParaRPr lang="ru-RU" sz="32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73074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>
            <a:extLst>
              <a:ext uri="{FF2B5EF4-FFF2-40B4-BE49-F238E27FC236}">
                <a16:creationId xmlns:a16="http://schemas.microsoft.com/office/drawing/2014/main" id="{F7979F70-1D92-4EDB-8E53-2A18852C9A9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70" y="182277"/>
            <a:ext cx="12016460" cy="64934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80939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>
            <a:extLst>
              <a:ext uri="{FF2B5EF4-FFF2-40B4-BE49-F238E27FC236}">
                <a16:creationId xmlns:a16="http://schemas.microsoft.com/office/drawing/2014/main" id="{433A9431-7E0A-4454-8276-4462285243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30" y="-89847"/>
            <a:ext cx="12301182" cy="6912592"/>
          </a:xfrm>
          <a:prstGeom prst="rect">
            <a:avLst/>
          </a:prstGeom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C5E5EF4B-F737-47C8-A9FB-BD072C22F33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30" y="35255"/>
            <a:ext cx="4039738" cy="67328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B255307-7305-4D9B-9EB0-480E43A89631}"/>
              </a:ext>
            </a:extLst>
          </p:cNvPr>
          <p:cNvSpPr/>
          <p:nvPr/>
        </p:nvSpPr>
        <p:spPr>
          <a:xfrm>
            <a:off x="4713026" y="1407289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Омывает шар земной</a:t>
            </a:r>
          </a:p>
          <a:p>
            <a:r>
              <a:rPr lang="ru-RU" sz="24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Он соленою водой,</a:t>
            </a:r>
          </a:p>
          <a:p>
            <a:r>
              <a:rPr lang="ru-RU" sz="24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Кто морей всех капитан?</a:t>
            </a:r>
          </a:p>
          <a:p>
            <a:r>
              <a:rPr lang="ru-RU" sz="24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Необъятный... </a:t>
            </a:r>
            <a:endParaRPr lang="ru-RU" sz="32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78062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>
            <a:extLst>
              <a:ext uri="{FF2B5EF4-FFF2-40B4-BE49-F238E27FC236}">
                <a16:creationId xmlns:a16="http://schemas.microsoft.com/office/drawing/2014/main" id="{0B1E44EF-1131-40AD-A234-3B3135BAE22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0"/>
            <a:ext cx="10287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36081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>
            <a:extLst>
              <a:ext uri="{FF2B5EF4-FFF2-40B4-BE49-F238E27FC236}">
                <a16:creationId xmlns:a16="http://schemas.microsoft.com/office/drawing/2014/main" id="{433A9431-7E0A-4454-8276-4462285243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30" y="-89847"/>
            <a:ext cx="12301182" cy="6912592"/>
          </a:xfrm>
          <a:prstGeom prst="rect">
            <a:avLst/>
          </a:prstGeom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C5E5EF4B-F737-47C8-A9FB-BD072C22F33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382" y="0"/>
            <a:ext cx="4147555" cy="69125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B255307-7305-4D9B-9EB0-480E43A89631}"/>
              </a:ext>
            </a:extLst>
          </p:cNvPr>
          <p:cNvSpPr/>
          <p:nvPr/>
        </p:nvSpPr>
        <p:spPr>
          <a:xfrm>
            <a:off x="4781265" y="1079743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 горной кручи - воды куча</a:t>
            </a:r>
          </a:p>
          <a:p>
            <a:r>
              <a:rPr lang="ru-RU" sz="24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Падает, бьется, брызгает, льется!</a:t>
            </a:r>
          </a:p>
          <a:p>
            <a:r>
              <a:rPr lang="ru-RU" sz="24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Ну, скажи-ка наугад:</a:t>
            </a:r>
          </a:p>
          <a:p>
            <a:r>
              <a:rPr lang="ru-RU" sz="24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Что же это?</a:t>
            </a:r>
            <a:endParaRPr lang="ru-RU" sz="32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05203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6DB724A3-54BE-4A86-AED4-F257FA50760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7522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89973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>
            <a:extLst>
              <a:ext uri="{FF2B5EF4-FFF2-40B4-BE49-F238E27FC236}">
                <a16:creationId xmlns:a16="http://schemas.microsoft.com/office/drawing/2014/main" id="{433A9431-7E0A-4454-8276-4462285243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30" y="-89847"/>
            <a:ext cx="12301182" cy="6912592"/>
          </a:xfrm>
          <a:prstGeom prst="rect">
            <a:avLst/>
          </a:prstGeom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C5E5EF4B-F737-47C8-A9FB-BD072C22F33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7421" y="-191069"/>
            <a:ext cx="4298362" cy="71639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B255307-7305-4D9B-9EB0-480E43A89631}"/>
              </a:ext>
            </a:extLst>
          </p:cNvPr>
          <p:cNvSpPr/>
          <p:nvPr/>
        </p:nvSpPr>
        <p:spPr>
          <a:xfrm>
            <a:off x="4781265" y="1079743"/>
            <a:ext cx="6096000" cy="204158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4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Я и туча, и туман, </a:t>
            </a:r>
            <a:br>
              <a:rPr lang="ru-RU" sz="24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 ручей, и океан, </a:t>
            </a:r>
            <a:br>
              <a:rPr lang="ru-RU" sz="24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 летаю, и бегу, </a:t>
            </a:r>
            <a:br>
              <a:rPr lang="ru-RU" sz="24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 стеклянной быть могу! 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87358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98BB15FB-6F46-49B8-B593-7C4D3B5C90F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913" y="-150127"/>
            <a:ext cx="10222173" cy="68488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ЗАГАДКА О СНЕЖНОЙ КОРОЛЕВЕ">
            <a:hlinkClick r:id="" action="ppaction://media"/>
            <a:extLst>
              <a:ext uri="{FF2B5EF4-FFF2-40B4-BE49-F238E27FC236}">
                <a16:creationId xmlns:a16="http://schemas.microsoft.com/office/drawing/2014/main" id="{C7701BE1-7C88-4728-9AAD-A6D17DA745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672548" y="6273373"/>
            <a:ext cx="425355" cy="425355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6" name="дрова">
            <a:hlinkClick r:id="" action="ppaction://media"/>
            <a:extLst>
              <a:ext uri="{FF2B5EF4-FFF2-40B4-BE49-F238E27FC236}">
                <a16:creationId xmlns:a16="http://schemas.microsoft.com/office/drawing/2014/main" id="{7C19918E-7F78-4CA3-BED8-B64D345A4E1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350641" y="159271"/>
            <a:ext cx="321907" cy="321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525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3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92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904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5152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AF9DFB7E-0791-47EE-9139-61DFFA14067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33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>
            <a:extLst>
              <a:ext uri="{FF2B5EF4-FFF2-40B4-BE49-F238E27FC236}">
                <a16:creationId xmlns:a16="http://schemas.microsoft.com/office/drawing/2014/main" id="{247B6206-175E-48D0-85E4-37CD23205A9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2328" y="2912852"/>
            <a:ext cx="1990578" cy="1990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40059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id="{EC84AA53-2C16-449A-9831-C880D65497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95263"/>
            <a:ext cx="6400800" cy="6467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43857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>
            <a:extLst>
              <a:ext uri="{FF2B5EF4-FFF2-40B4-BE49-F238E27FC236}">
                <a16:creationId xmlns:a16="http://schemas.microsoft.com/office/drawing/2014/main" id="{8AEEDCCD-FB30-4104-B745-DA6CC6004E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67" y="0"/>
            <a:ext cx="11684000" cy="68992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F374674-B375-4D60-8BAA-CE1CA8E410FD}"/>
              </a:ext>
            </a:extLst>
          </p:cNvPr>
          <p:cNvSpPr txBox="1"/>
          <p:nvPr/>
        </p:nvSpPr>
        <p:spPr>
          <a:xfrm>
            <a:off x="6329281" y="4532954"/>
            <a:ext cx="17857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О. Байкал</a:t>
            </a:r>
          </a:p>
        </p:txBody>
      </p:sp>
      <p:pic>
        <p:nvPicPr>
          <p:cNvPr id="12292" name="Picture 4">
            <a:extLst>
              <a:ext uri="{FF2B5EF4-FFF2-40B4-BE49-F238E27FC236}">
                <a16:creationId xmlns:a16="http://schemas.microsoft.com/office/drawing/2014/main" id="{305DBD59-65E9-4EB9-9FDD-4ED144B565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08444"/>
            <a:ext cx="3636011" cy="23908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>
            <a:extLst>
              <a:ext uri="{FF2B5EF4-FFF2-40B4-BE49-F238E27FC236}">
                <a16:creationId xmlns:a16="http://schemas.microsoft.com/office/drawing/2014/main" id="{832F8C66-A1E7-49F9-AA00-E056B22E35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5991" y="4327215"/>
            <a:ext cx="3636010" cy="24240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30920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>
            <a:extLst>
              <a:ext uri="{FF2B5EF4-FFF2-40B4-BE49-F238E27FC236}">
                <a16:creationId xmlns:a16="http://schemas.microsoft.com/office/drawing/2014/main" id="{353BB4FC-22DA-4B7B-B4EE-860B8599455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258" y="0"/>
            <a:ext cx="8936084" cy="64177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8806E6E-AC56-4E02-8A0F-DA849AC54E11}"/>
              </a:ext>
            </a:extLst>
          </p:cNvPr>
          <p:cNvSpPr/>
          <p:nvPr/>
        </p:nvSpPr>
        <p:spPr>
          <a:xfrm>
            <a:off x="-135466" y="6273225"/>
            <a:ext cx="126999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n w="10160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«</a:t>
            </a:r>
            <a:r>
              <a:rPr lang="ru-RU" sz="2800" b="1" dirty="0">
                <a:ln w="10160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Как только снежное дерево найдете следующее задание прочтете»</a:t>
            </a:r>
            <a:endParaRPr lang="ru-RU" sz="3200" b="1" dirty="0">
              <a:ln w="10160">
                <a:solidFill>
                  <a:srgbClr val="00B0F0"/>
                </a:solidFill>
                <a:prstDash val="solid"/>
              </a:ln>
              <a:solidFill>
                <a:srgbClr val="00206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3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F89E85AC-8251-475B-8735-CDF20C59A9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53078" y="5833706"/>
            <a:ext cx="289264" cy="289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57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>
            <a:extLst>
              <a:ext uri="{FF2B5EF4-FFF2-40B4-BE49-F238E27FC236}">
                <a16:creationId xmlns:a16="http://schemas.microsoft.com/office/drawing/2014/main" id="{32A08881-087E-4A1C-8B9E-7F9C63DF42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4" t="6172" r="4629" b="6914"/>
          <a:stretch/>
        </p:blipFill>
        <p:spPr bwMode="auto">
          <a:xfrm>
            <a:off x="880533" y="-95332"/>
            <a:ext cx="9872133" cy="70486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55028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DBF3314-28E1-4E9D-886A-A1D4282CB13B}"/>
              </a:ext>
            </a:extLst>
          </p:cNvPr>
          <p:cNvSpPr/>
          <p:nvPr/>
        </p:nvSpPr>
        <p:spPr>
          <a:xfrm>
            <a:off x="974255" y="837429"/>
            <a:ext cx="10958513" cy="593304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200" b="1" dirty="0">
                <a:ln w="10160">
                  <a:solidFill>
                    <a:srgbClr val="00B0F0"/>
                  </a:solidFill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«Вокруг себя посмотрите волшебный кувшин найдите…»</a:t>
            </a:r>
            <a:endParaRPr lang="ru-RU" sz="2400" b="1" dirty="0">
              <a:ln w="10160">
                <a:solidFill>
                  <a:srgbClr val="00B0F0"/>
                </a:solidFill>
                <a:prstDash val="solid"/>
              </a:ln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342" name="Picture 6">
            <a:extLst>
              <a:ext uri="{FF2B5EF4-FFF2-40B4-BE49-F238E27FC236}">
                <a16:creationId xmlns:a16="http://schemas.microsoft.com/office/drawing/2014/main" id="{04A34E57-CF7C-4639-A5DC-96CF60912DD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9232" y="1687730"/>
            <a:ext cx="3973834" cy="4332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EB84912D-90F7-43FB-99B5-A3B667251B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58782" y="6020570"/>
            <a:ext cx="423450" cy="427061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792201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>
            <a:extLst>
              <a:ext uri="{FF2B5EF4-FFF2-40B4-BE49-F238E27FC236}">
                <a16:creationId xmlns:a16="http://schemas.microsoft.com/office/drawing/2014/main" id="{E3AF1BA1-3335-4DA2-B97D-6A83239753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08401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>
            <a:extLst>
              <a:ext uri="{FF2B5EF4-FFF2-40B4-BE49-F238E27FC236}">
                <a16:creationId xmlns:a16="http://schemas.microsoft.com/office/drawing/2014/main" id="{64229494-30CE-4E07-8EB6-AC715F1638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1" t="7408" r="13518" b="13086"/>
          <a:stretch/>
        </p:blipFill>
        <p:spPr bwMode="auto">
          <a:xfrm>
            <a:off x="1388532" y="177946"/>
            <a:ext cx="8568267" cy="68123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98438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90" name="Picture 6">
            <a:extLst>
              <a:ext uri="{FF2B5EF4-FFF2-40B4-BE49-F238E27FC236}">
                <a16:creationId xmlns:a16="http://schemas.microsoft.com/office/drawing/2014/main" id="{84AD166D-2178-4B14-BBC8-C0551DECB2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94758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id="{EC84AA53-2C16-449A-9831-C880D65497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95263"/>
            <a:ext cx="6400800" cy="6467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2" name="Picture 2">
            <a:extLst>
              <a:ext uri="{FF2B5EF4-FFF2-40B4-BE49-F238E27FC236}">
                <a16:creationId xmlns:a16="http://schemas.microsoft.com/office/drawing/2014/main" id="{BB1A8BFA-4B7C-47EB-AF8C-1DF0528DD0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1" t="22469" r="19855" b="13581"/>
          <a:stretch/>
        </p:blipFill>
        <p:spPr bwMode="auto">
          <a:xfrm>
            <a:off x="2444841" y="256322"/>
            <a:ext cx="7026094" cy="659394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330403ED-BE59-4B99-95EE-0A1C7222A97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20175" y="2658328"/>
            <a:ext cx="3171825" cy="394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3B7F5985-637A-423E-97E9-F89121DD53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55021" y="60226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343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ЗАГАДКА О СНЕЖНОЙ КОРОЛЕВЕ">
            <a:hlinkClick r:id="" action="ppaction://media"/>
            <a:extLst>
              <a:ext uri="{FF2B5EF4-FFF2-40B4-BE49-F238E27FC236}">
                <a16:creationId xmlns:a16="http://schemas.microsoft.com/office/drawing/2014/main" id="{54873CE4-6B18-4043-A913-CC1B5E286B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out="375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05500" y="3124200"/>
            <a:ext cx="609600" cy="609600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4134CCA2-5623-43E6-BDB7-E8286580CB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711" y="34910"/>
            <a:ext cx="9836577" cy="67881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6669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92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3F34C4AF-3429-4389-A85B-5CCA1AA53AD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4631" y="116525"/>
            <a:ext cx="8272212" cy="62096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DCECC1B-E653-43C0-9961-E56B2809FB71}"/>
              </a:ext>
            </a:extLst>
          </p:cNvPr>
          <p:cNvSpPr/>
          <p:nvPr/>
        </p:nvSpPr>
        <p:spPr>
          <a:xfrm>
            <a:off x="3181612" y="5960364"/>
            <a:ext cx="5828775" cy="78111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4400" b="1" dirty="0">
                <a:ln w="10160">
                  <a:solidFill>
                    <a:srgbClr val="00B0F0"/>
                  </a:solidFill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Спасибо за внимание!</a:t>
            </a:r>
            <a:endParaRPr lang="ru-RU" sz="3600" b="1" dirty="0">
              <a:ln w="10160">
                <a:solidFill>
                  <a:srgbClr val="00B0F0"/>
                </a:solidFill>
                <a:prstDash val="solid"/>
              </a:ln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4773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>
            <a:extLst>
              <a:ext uri="{FF2B5EF4-FFF2-40B4-BE49-F238E27FC236}">
                <a16:creationId xmlns:a16="http://schemas.microsoft.com/office/drawing/2014/main" id="{6FD98DFC-53F6-40A2-ABA6-3CF21CC418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145" y="-11373"/>
            <a:ext cx="10304060" cy="68693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51C31452-E9A2-4720-9FE3-09B82D3EFA3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50021" y="2681359"/>
            <a:ext cx="3171825" cy="394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E4EB7F54-A6A5-4BD0-992F-8A2BF0722A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91425" y="233291"/>
            <a:ext cx="609600" cy="609600"/>
          </a:xfrm>
          <a:prstGeom prst="rect">
            <a:avLst/>
          </a:prstGeom>
        </p:spPr>
      </p:pic>
      <p:pic>
        <p:nvPicPr>
          <p:cNvPr id="5" name="2">
            <a:hlinkClick r:id="" action="ppaction://media"/>
            <a:extLst>
              <a:ext uri="{FF2B5EF4-FFF2-40B4-BE49-F238E27FC236}">
                <a16:creationId xmlns:a16="http://schemas.microsoft.com/office/drawing/2014/main" id="{8B66770B-B215-47B4-BF10-8116F4E68AE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96225" y="58453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98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9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5AE558FF-8136-46F1-AA43-3EE689999B5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6216" y="366"/>
            <a:ext cx="9135390" cy="68576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42930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>
            <a:extLst>
              <a:ext uri="{FF2B5EF4-FFF2-40B4-BE49-F238E27FC236}">
                <a16:creationId xmlns:a16="http://schemas.microsoft.com/office/drawing/2014/main" id="{39672281-B013-418E-826E-3FEE4733B5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37748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>
            <a:extLst>
              <a:ext uri="{FF2B5EF4-FFF2-40B4-BE49-F238E27FC236}">
                <a16:creationId xmlns:a16="http://schemas.microsoft.com/office/drawing/2014/main" id="{433A9431-7E0A-4454-8276-4462285243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30" y="-89847"/>
            <a:ext cx="12301182" cy="6912592"/>
          </a:xfrm>
          <a:prstGeom prst="rect">
            <a:avLst/>
          </a:prstGeom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C5E5EF4B-F737-47C8-A9FB-BD072C22F33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30" y="35255"/>
            <a:ext cx="4039738" cy="67328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BEE9EF8-DB23-4330-982C-3D97753B6C8B}"/>
              </a:ext>
            </a:extLst>
          </p:cNvPr>
          <p:cNvSpPr txBox="1"/>
          <p:nvPr/>
        </p:nvSpPr>
        <p:spPr>
          <a:xfrm>
            <a:off x="4394580" y="163773"/>
            <a:ext cx="43536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Отгадайте мои загадки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B255307-7305-4D9B-9EB0-480E43A89631}"/>
              </a:ext>
            </a:extLst>
          </p:cNvPr>
          <p:cNvSpPr/>
          <p:nvPr/>
        </p:nvSpPr>
        <p:spPr>
          <a:xfrm>
            <a:off x="4781265" y="1079743"/>
            <a:ext cx="6096000" cy="164641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4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Тихо, между берегами</a:t>
            </a:r>
            <a:endParaRPr lang="ru-RU" sz="24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4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Широка и глубока,</a:t>
            </a:r>
            <a:endParaRPr lang="ru-RU" sz="24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4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Наполняясь родниками</a:t>
            </a:r>
            <a:endParaRPr lang="ru-RU" sz="24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4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Вдаль бежит, течёт...</a:t>
            </a:r>
            <a:endParaRPr lang="ru-RU" sz="24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70436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AC51BA87-4444-49D8-8827-8E2D73E791F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32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85917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>
            <a:extLst>
              <a:ext uri="{FF2B5EF4-FFF2-40B4-BE49-F238E27FC236}">
                <a16:creationId xmlns:a16="http://schemas.microsoft.com/office/drawing/2014/main" id="{433A9431-7E0A-4454-8276-4462285243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30" y="-89847"/>
            <a:ext cx="12301182" cy="6912592"/>
          </a:xfrm>
          <a:prstGeom prst="rect">
            <a:avLst/>
          </a:prstGeom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C5E5EF4B-F737-47C8-A9FB-BD072C22F33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30" y="35255"/>
            <a:ext cx="4039738" cy="67328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B255307-7305-4D9B-9EB0-480E43A89631}"/>
              </a:ext>
            </a:extLst>
          </p:cNvPr>
          <p:cNvSpPr/>
          <p:nvPr/>
        </p:nvSpPr>
        <p:spPr>
          <a:xfrm>
            <a:off x="4781265" y="1079743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полянке - солнцепек,</a:t>
            </a:r>
          </a:p>
          <a:p>
            <a:r>
              <a:rPr lang="ru-RU" sz="24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Солнце греет стебелек,</a:t>
            </a:r>
          </a:p>
          <a:p>
            <a:r>
              <a:rPr lang="ru-RU" sz="24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Кто ж ему несет водичку?</a:t>
            </a:r>
          </a:p>
          <a:p>
            <a:r>
              <a:rPr lang="ru-RU" sz="24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Наш весенний... </a:t>
            </a:r>
            <a:endParaRPr lang="ru-RU" sz="32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406841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400</TotalTime>
  <Words>200</Words>
  <Application>Microsoft Office PowerPoint</Application>
  <PresentationFormat>Широкоэкранный</PresentationFormat>
  <Paragraphs>42</Paragraphs>
  <Slides>30</Slides>
  <Notes>8</Notes>
  <HiddenSlides>1</HiddenSlides>
  <MMClips>8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5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irina murina</dc:creator>
  <cp:lastModifiedBy>irina murina</cp:lastModifiedBy>
  <cp:revision>40</cp:revision>
  <dcterms:created xsi:type="dcterms:W3CDTF">2020-02-12T15:07:20Z</dcterms:created>
  <dcterms:modified xsi:type="dcterms:W3CDTF">2024-10-14T08:08:17Z</dcterms:modified>
</cp:coreProperties>
</file>